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59" r:id="rId2"/>
    <p:sldId id="360" r:id="rId3"/>
    <p:sldId id="361" r:id="rId4"/>
    <p:sldId id="256" r:id="rId5"/>
    <p:sldId id="302" r:id="rId6"/>
    <p:sldId id="257" r:id="rId7"/>
    <p:sldId id="258" r:id="rId8"/>
    <p:sldId id="362" r:id="rId9"/>
    <p:sldId id="363" r:id="rId10"/>
    <p:sldId id="303" r:id="rId11"/>
    <p:sldId id="277" r:id="rId12"/>
    <p:sldId id="364" r:id="rId13"/>
    <p:sldId id="309" r:id="rId14"/>
    <p:sldId id="282" r:id="rId15"/>
    <p:sldId id="365" r:id="rId16"/>
    <p:sldId id="310" r:id="rId17"/>
    <p:sldId id="287" r:id="rId18"/>
    <p:sldId id="366" r:id="rId19"/>
    <p:sldId id="311" r:id="rId20"/>
    <p:sldId id="292" r:id="rId21"/>
    <p:sldId id="367" r:id="rId22"/>
    <p:sldId id="312" r:id="rId23"/>
    <p:sldId id="298" r:id="rId24"/>
    <p:sldId id="368" r:id="rId25"/>
    <p:sldId id="353" r:id="rId26"/>
    <p:sldId id="369" r:id="rId2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6" d="100"/>
          <a:sy n="66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8EBD1-CF7F-4B63-8B41-8B2467B6192E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35C0A-865A-4FA8-9EC9-BA7291FE8A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169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35C0A-865A-4FA8-9EC9-BA7291FE8A27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900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35C0A-865A-4FA8-9EC9-BA7291FE8A27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025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910A3-2D6A-4EC1-9981-6CC9D20A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B0B7B9-929D-439E-80AC-B0CD73B89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2CAF3D-1010-4225-B421-877CBF8D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3BD812-BDB2-4ACC-9480-EF1F30CE6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3C816-D329-4A35-A62E-3AE61AAB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745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0C739-0C30-4514-915A-37016328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307E21-236D-4D3B-AB9D-80B1F6A64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F4B7CD-BEBF-4004-9E90-466A61EC2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911C4D-CABC-4B82-8F03-20208903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CACAC-009B-438F-9D0B-A50FE4A42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100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C9F786-546F-43C5-9C82-BFF7C72F3D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33FB7F-F3BF-4C80-9F77-9D2C1FA92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B4B879-C3DC-43B9-8225-83F7F2E9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AF6E2D-442A-48AF-9587-5925245B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73BC5E-A325-4D33-9462-156BB09B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305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A105A-F503-4653-AFCE-FCF53EF27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02D2-7EA5-432B-90A2-0000D10B8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5679AA-E8BA-46B2-9005-3ACCFE5D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27F09F-EDED-44A4-8252-E780182F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126025-BA27-4478-AF27-6E1D0C81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2605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8EDCA3-FFFD-42FE-926B-90BB9869D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8A1AE7-1447-477D-9AAE-43C71C87D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1B2BBB-0C31-4C77-99E8-AFABF55BD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B42AD5-9BDF-4284-9FE5-70DEA47E7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170342-14E0-4415-B802-BA77179D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518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209EB1-56C4-40F7-8C51-22AFB7C3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3A7F44-469B-4371-9771-256A484AC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5A8496-B1F3-4322-B3FC-C5AE853F9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8FC95F-9D20-46DE-A77F-BD01F15B4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3981F0-75CC-4705-A466-305D7F2A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9C765A-DB32-407C-93DD-3B21E480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695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D38E7-F72A-4559-9827-6AB9F659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83E8BE-26B8-4A8E-B62F-B8C27C3E4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97F3A5-9B96-402C-8C19-9F454A280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4441C4-0A80-4060-A524-D41F1748C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E17FE1-8E0B-4683-9F62-DF4674935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DDA50E-B089-499A-84C0-3F247BA3F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1908F49-7D5C-4623-A296-1978D70E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F28F24-9A17-488B-930B-756DA037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19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B6D91-82B5-4C98-B956-1860E06B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C01C49-2603-4D1D-A973-8ACDDB4A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039AA4-7B00-4700-A75A-567C6D8F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9F2F37-40D8-4F46-AC61-A2B3A257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63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5817E4D-0077-4CE7-91A3-EB821EE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60404F-216B-408D-B9B6-D7AA7528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C36157-5D10-48D9-9B2B-FC6990669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665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0E16E-AF8A-4242-9B5E-CF96E0D9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EE83B6-D60B-4001-B77F-59450965E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B3D255-630C-4C5C-B1F9-CA997E678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1532E8-EB4E-4BF2-9884-86BD0C3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BCC70B-A043-46C0-847D-C037830AB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0CA16F-3F23-482C-970A-8F77505F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25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DAD89F-CA49-4900-B0EF-6A7FBE13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24513E-01A2-4137-8CC1-580B74DBB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49A450-107C-492E-A2B4-05A25AF89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14BC12-A4EE-4875-9A4F-7466A0F4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316056-20B6-42D4-8D3D-42A4A39D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20D19E-40F3-40A6-8BEC-739FC6D8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846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1CFF0C-9235-40A2-9702-0C21CBCC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F95D6-44A9-4B9F-B2A6-C2ABEA7C9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C74967-F734-4513-B0CB-0DA305D41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FD127-D5CC-43E4-99AA-AA59A699445D}" type="datetimeFigureOut">
              <a:rPr lang="th-TH" smtClean="0"/>
              <a:t>05/09/64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31D17D-3745-4EDB-8948-634787F70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810A6A-BA0E-46C9-A438-2415E69A7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49DD5-19F8-412D-B774-8EAE262A10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716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g"/><Relationship Id="rId12" Type="http://schemas.openxmlformats.org/officeDocument/2006/relationships/image" Target="../media/image37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11" Type="http://schemas.openxmlformats.org/officeDocument/2006/relationships/image" Target="../media/image36.jpeg"/><Relationship Id="rId5" Type="http://schemas.microsoft.com/office/2007/relationships/hdphoto" Target="../media/hdphoto1.wdp"/><Relationship Id="rId10" Type="http://schemas.openxmlformats.org/officeDocument/2006/relationships/image" Target="../media/image35.jpeg"/><Relationship Id="rId4" Type="http://schemas.openxmlformats.org/officeDocument/2006/relationships/image" Target="../media/image13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4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11" Type="http://schemas.openxmlformats.org/officeDocument/2006/relationships/image" Target="../media/image41.jpeg"/><Relationship Id="rId5" Type="http://schemas.microsoft.com/office/2007/relationships/hdphoto" Target="../media/hdphoto1.wdp"/><Relationship Id="rId10" Type="http://schemas.openxmlformats.org/officeDocument/2006/relationships/image" Target="../media/image40.jpg"/><Relationship Id="rId4" Type="http://schemas.openxmlformats.org/officeDocument/2006/relationships/image" Target="../media/image1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11" Type="http://schemas.openxmlformats.org/officeDocument/2006/relationships/image" Target="../media/image47.jpe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11" Type="http://schemas.openxmlformats.org/officeDocument/2006/relationships/image" Target="../media/image54.jpeg"/><Relationship Id="rId5" Type="http://schemas.microsoft.com/office/2007/relationships/hdphoto" Target="../media/hdphoto1.wdp"/><Relationship Id="rId10" Type="http://schemas.openxmlformats.org/officeDocument/2006/relationships/image" Target="../media/image53.jpeg"/><Relationship Id="rId4" Type="http://schemas.openxmlformats.org/officeDocument/2006/relationships/image" Target="../media/image13.pn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11" Type="http://schemas.openxmlformats.org/officeDocument/2006/relationships/image" Target="../media/image60.png"/><Relationship Id="rId5" Type="http://schemas.microsoft.com/office/2007/relationships/hdphoto" Target="../media/hdphoto1.wdp"/><Relationship Id="rId10" Type="http://schemas.openxmlformats.org/officeDocument/2006/relationships/image" Target="../media/image59.jpeg"/><Relationship Id="rId4" Type="http://schemas.openxmlformats.org/officeDocument/2006/relationships/image" Target="../media/image13.png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12" Type="http://schemas.openxmlformats.org/officeDocument/2006/relationships/image" Target="../media/image1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11" Type="http://schemas.openxmlformats.org/officeDocument/2006/relationships/image" Target="../media/image18.jpg"/><Relationship Id="rId5" Type="http://schemas.microsoft.com/office/2007/relationships/hdphoto" Target="../media/hdphoto1.wdp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4.png"/><Relationship Id="rId10" Type="http://schemas.openxmlformats.org/officeDocument/2006/relationships/image" Target="../media/image23.jpeg"/><Relationship Id="rId4" Type="http://schemas.openxmlformats.org/officeDocument/2006/relationships/image" Target="../media/image13.png"/><Relationship Id="rId9" Type="http://schemas.openxmlformats.org/officeDocument/2006/relationships/image" Target="../media/image22.jpe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7193355" y="2136338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4000" b="1" cap="none" spc="0" dirty="0">
              <a:ln/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7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xmlns="" id="{30C79E96-CBE8-48E6-A0DB-9863BDB81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1016"/>
          </a:xfrm>
          <a:prstGeom prst="rect">
            <a:avLst/>
          </a:prstGeom>
        </p:spPr>
      </p:pic>
      <p:pic>
        <p:nvPicPr>
          <p:cNvPr id="10" name="Picture 9" descr="A picture containing tree, outdoor, colorful, resort&#10;&#10;Description automatically generated">
            <a:extLst>
              <a:ext uri="{FF2B5EF4-FFF2-40B4-BE49-F238E27FC236}">
                <a16:creationId xmlns:a16="http://schemas.microsoft.com/office/drawing/2014/main" xmlns="" id="{4C8575A5-B15A-4609-9EBB-7840474415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BF2DA965-8167-4A03-B571-CACA679374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51821" y="156316"/>
            <a:ext cx="1829957" cy="1834421"/>
          </a:xfrm>
          <a:prstGeom prst="flowChartConnector">
            <a:avLst/>
          </a:prstGeom>
        </p:spPr>
      </p:pic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9A04D042-AF33-4FD8-A4A1-7B7658CB41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352.4166"/>
                  <p14:bmkLst>
                    <p14:bmk name="Bookmark 1" time="20578.6416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600" y="6208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9DAF6B3-F4C9-49D0-B1A4-899E8EA85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58F212-F27B-4DB5-ADE5-33DC17B93F33}"/>
              </a:ext>
            </a:extLst>
          </p:cNvPr>
          <p:cNvSpPr/>
          <p:nvPr/>
        </p:nvSpPr>
        <p:spPr>
          <a:xfrm>
            <a:off x="6144997" y="2986385"/>
            <a:ext cx="340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5400" b="1" cap="none" spc="0" dirty="0">
                <a:ln>
                  <a:solidFill>
                    <a:srgbClr val="FFFF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7200" b="1" cap="none" spc="0" dirty="0">
              <a:ln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0765ED-C309-4DB5-9240-6592B2C46A01}"/>
              </a:ext>
            </a:extLst>
          </p:cNvPr>
          <p:cNvSpPr/>
          <p:nvPr/>
        </p:nvSpPr>
        <p:spPr>
          <a:xfrm>
            <a:off x="3838371" y="13542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มิติ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90D159-875A-419A-A764-93D4E3ADA972}"/>
              </a:ext>
            </a:extLst>
          </p:cNvPr>
          <p:cNvSpPr/>
          <p:nvPr/>
        </p:nvSpPr>
        <p:spPr>
          <a:xfrm>
            <a:off x="4819312" y="3909715"/>
            <a:ext cx="29915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72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การเรียนรู้</a:t>
            </a:r>
            <a:endParaRPr lang="en-US" sz="7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508CEA-48F2-4E90-A72F-2FBDA8BB5EDA}"/>
              </a:ext>
            </a:extLst>
          </p:cNvPr>
          <p:cNvSpPr/>
          <p:nvPr/>
        </p:nvSpPr>
        <p:spPr>
          <a:xfrm>
            <a:off x="7508482" y="10113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</a:rPr>
              <a:t>2</a:t>
            </a:r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F572810E-6CC1-44BF-9E18-F9A6CC5A31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388DD4A7-5C5D-4B85-96C0-C7316B774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121" y="5970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650">
        <p14:prism isContent="1" isInverted="1"/>
      </p:transition>
    </mc:Choice>
    <mc:Fallback xmlns="">
      <p:transition spd="slow" advClick="0" advTm="3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, television, game, blur&#10;&#10;Description automatically generated">
            <a:extLst>
              <a:ext uri="{FF2B5EF4-FFF2-40B4-BE49-F238E27FC236}">
                <a16:creationId xmlns:a16="http://schemas.microsoft.com/office/drawing/2014/main" xmlns="" id="{F4DCEE82-F1A2-46B2-A4D7-A2B3930BE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0" y="2274063"/>
            <a:ext cx="1220077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โรงเรียนมีการติดป้ายประชาสัมพันธ์แนะนําการปฏิบัติเพื่อสุขอนามัยที่ดี </a:t>
            </a:r>
          </a:p>
          <a:p>
            <a:pPr algn="ctr"/>
            <a:r>
              <a:rPr lang="th-TH" sz="4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เช่น วิธีล้างมือที่ถูกต้อง การสวมหน้ากากอนามัย การเว้นระยะ </a:t>
            </a:r>
          </a:p>
          <a:p>
            <a:pPr algn="ctr"/>
            <a:r>
              <a:rPr lang="th-TH" sz="4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ห่างระหว่างบุคคลเป็นต้น หรืออื่น ๆ ที่เกี่ยวกับโรคโควิด-19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A196365-C859-4FBA-B310-F42E3A8F8A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3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D99AE639-4325-41BF-BBD8-C07BCC855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05" y="5949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8000">
        <p14:prism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C53211-45B2-451A-89C7-99C25BA49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24" t="4041" r="4622" b="23731"/>
          <a:stretch/>
        </p:blipFill>
        <p:spPr>
          <a:xfrm rot="5400000">
            <a:off x="2343045" y="-2754332"/>
            <a:ext cx="7331246" cy="123666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4F670F4-3DD2-4DE6-94C6-C653E2B6B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0" y="0"/>
            <a:ext cx="1405176" cy="1408603"/>
          </a:xfrm>
          <a:prstGeom prst="flowChartConnector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955282E-08DD-45A3-8AAF-668600B99199}"/>
              </a:ext>
            </a:extLst>
          </p:cNvPr>
          <p:cNvGrpSpPr/>
          <p:nvPr/>
        </p:nvGrpSpPr>
        <p:grpSpPr>
          <a:xfrm>
            <a:off x="702588" y="3923301"/>
            <a:ext cx="10426681" cy="2597395"/>
            <a:chOff x="714593" y="3862483"/>
            <a:chExt cx="10426681" cy="2597395"/>
          </a:xfrm>
        </p:grpSpPr>
        <p:pic>
          <p:nvPicPr>
            <p:cNvPr id="14" name="รูปภาพ 3">
              <a:extLst>
                <a:ext uri="{FF2B5EF4-FFF2-40B4-BE49-F238E27FC236}">
                  <a16:creationId xmlns:a16="http://schemas.microsoft.com/office/drawing/2014/main" xmlns="" id="{6718ED95-E352-4412-95FF-AC815B40D132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" t="25184" r="2072" b="18334"/>
            <a:stretch/>
          </p:blipFill>
          <p:spPr>
            <a:xfrm>
              <a:off x="7689209" y="4030694"/>
              <a:ext cx="3452065" cy="242918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5" name="Picture 14" descr="ไม่มีคำอธิบาย">
              <a:extLst>
                <a:ext uri="{FF2B5EF4-FFF2-40B4-BE49-F238E27FC236}">
                  <a16:creationId xmlns:a16="http://schemas.microsoft.com/office/drawing/2014/main" xmlns="" id="{B7912595-9C8E-4FE2-98E1-91255764062D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129" y="4030694"/>
              <a:ext cx="3009718" cy="242918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0" name="Picture 19" descr="ไม่มีคำอธิบาย">
              <a:extLst>
                <a:ext uri="{FF2B5EF4-FFF2-40B4-BE49-F238E27FC236}">
                  <a16:creationId xmlns:a16="http://schemas.microsoft.com/office/drawing/2014/main" xmlns="" id="{14A52E79-D903-4D02-8B3E-05FDC33B8FC6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93" y="3862483"/>
              <a:ext cx="2550279" cy="259739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C7F545-49DF-4D28-B1B2-4CFF14FB0C43}"/>
              </a:ext>
            </a:extLst>
          </p:cNvPr>
          <p:cNvGrpSpPr/>
          <p:nvPr/>
        </p:nvGrpSpPr>
        <p:grpSpPr>
          <a:xfrm>
            <a:off x="1682964" y="704301"/>
            <a:ext cx="9839565" cy="2693949"/>
            <a:chOff x="1682964" y="704301"/>
            <a:chExt cx="9839565" cy="2693949"/>
          </a:xfrm>
        </p:grpSpPr>
        <p:pic>
          <p:nvPicPr>
            <p:cNvPr id="16" name="Picture 15" descr="ไม่มีคำอธิบาย">
              <a:extLst>
                <a:ext uri="{FF2B5EF4-FFF2-40B4-BE49-F238E27FC236}">
                  <a16:creationId xmlns:a16="http://schemas.microsoft.com/office/drawing/2014/main" xmlns="" id="{19B4A438-7442-46DD-8A9A-F04374B4F31A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8680" y="920190"/>
              <a:ext cx="3163849" cy="242918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7" name="Picture 16" descr="ไม่มีคำอธิบาย">
              <a:extLst>
                <a:ext uri="{FF2B5EF4-FFF2-40B4-BE49-F238E27FC236}">
                  <a16:creationId xmlns:a16="http://schemas.microsoft.com/office/drawing/2014/main" xmlns="" id="{1B10CACC-337D-4C51-A292-754A2E0ADEA0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2" t="31496" r="369" b="32777"/>
            <a:stretch/>
          </p:blipFill>
          <p:spPr bwMode="auto">
            <a:xfrm>
              <a:off x="4679491" y="913321"/>
              <a:ext cx="3009718" cy="248262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1" name="Picture 20" descr="ไม่มีคำอธิบาย">
              <a:extLst>
                <a:ext uri="{FF2B5EF4-FFF2-40B4-BE49-F238E27FC236}">
                  <a16:creationId xmlns:a16="http://schemas.microsoft.com/office/drawing/2014/main" xmlns="" id="{9AB44101-9922-4D96-8CF3-BEB860194C8C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964" y="704301"/>
              <a:ext cx="2550279" cy="269394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3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9D72AE62-E3F9-4768-927E-0D0BEEA23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107" y="6103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7300">
        <p14:doors dir="vert"/>
      </p:transition>
    </mc:Choice>
    <mc:Fallback xmlns="">
      <p:transition spd="slow" advClick="0" advTm="1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9DAF6B3-F4C9-49D0-B1A4-899E8EA85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58F212-F27B-4DB5-ADE5-33DC17B93F33}"/>
              </a:ext>
            </a:extLst>
          </p:cNvPr>
          <p:cNvSpPr/>
          <p:nvPr/>
        </p:nvSpPr>
        <p:spPr>
          <a:xfrm>
            <a:off x="6144997" y="2986385"/>
            <a:ext cx="340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5400" b="1" cap="none" spc="0" dirty="0">
                <a:ln>
                  <a:solidFill>
                    <a:srgbClr val="FFFF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7200" b="1" cap="none" spc="0" dirty="0">
              <a:ln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0765ED-C309-4DB5-9240-6592B2C46A01}"/>
              </a:ext>
            </a:extLst>
          </p:cNvPr>
          <p:cNvSpPr/>
          <p:nvPr/>
        </p:nvSpPr>
        <p:spPr>
          <a:xfrm>
            <a:off x="3838371" y="13542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มิติ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90D159-875A-419A-A764-93D4E3ADA972}"/>
              </a:ext>
            </a:extLst>
          </p:cNvPr>
          <p:cNvSpPr/>
          <p:nvPr/>
        </p:nvSpPr>
        <p:spPr>
          <a:xfrm>
            <a:off x="2247854" y="3764428"/>
            <a:ext cx="82830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การคลอบคลุมถึงเด็กด้อยโอกาส</a:t>
            </a:r>
            <a:endParaRPr lang="en-US" sz="6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508CEA-48F2-4E90-A72F-2FBDA8BB5EDA}"/>
              </a:ext>
            </a:extLst>
          </p:cNvPr>
          <p:cNvSpPr/>
          <p:nvPr/>
        </p:nvSpPr>
        <p:spPr>
          <a:xfrm>
            <a:off x="7508482" y="10113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</a:rPr>
              <a:t>3</a:t>
            </a:r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6B9A4C11-C84B-42B0-AE0D-20067A39DC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3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FF37313A-54F4-4FB2-BC09-A128B153C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847" y="5918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360">
        <p14:prism isContent="1" isInverted="1"/>
      </p:transition>
    </mc:Choice>
    <mc:Fallback xmlns="">
      <p:transition spd="slow" advClick="0" advTm="5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, television, game, blur&#10;&#10;Description automatically generated">
            <a:extLst>
              <a:ext uri="{FF2B5EF4-FFF2-40B4-BE49-F238E27FC236}">
                <a16:creationId xmlns:a16="http://schemas.microsoft.com/office/drawing/2014/main" xmlns="" id="{65791CDA-653A-4356-BDB6-CCA97D3FA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680094" y="2003844"/>
            <a:ext cx="1083181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60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โรงเรียนมีการปรับรูปแบบการเรียนการสอน</a:t>
            </a:r>
          </a:p>
          <a:p>
            <a:pPr algn="ctr"/>
            <a:r>
              <a:rPr lang="th-TH" sz="60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ให้สอดคล้องกับบริบท การเข้าถึงการเรียนรู้ใน </a:t>
            </a:r>
          </a:p>
          <a:p>
            <a:pPr algn="ctr"/>
            <a:r>
              <a:rPr lang="th-TH" sz="60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สถานการณ์ระบาดของโรคโควิด19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BBDEF5A3-DF36-4C1F-BE68-DF5FB1BBA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8A6B03CC-F6BB-4582-96F4-C679F3256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05" y="6072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270">
        <p14:prism/>
      </p:transition>
    </mc:Choice>
    <mc:Fallback xmlns="">
      <p:transition spd="slow" advClick="0" advTm="112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C53211-45B2-451A-89C7-99C25BA49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24" t="4041" r="4622" b="23731"/>
          <a:stretch/>
        </p:blipFill>
        <p:spPr>
          <a:xfrm rot="5400000">
            <a:off x="2517709" y="-2990955"/>
            <a:ext cx="7331246" cy="123666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4F670F4-3DD2-4DE6-94C6-C653E2B6B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0" y="0"/>
            <a:ext cx="1405176" cy="1408603"/>
          </a:xfrm>
          <a:prstGeom prst="flowChartConnector">
            <a:avLst/>
          </a:prstGeom>
        </p:spPr>
      </p:pic>
      <p:pic>
        <p:nvPicPr>
          <p:cNvPr id="1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7703BC6D-5B86-4F75-836C-7B058DBA9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17" y="6029888"/>
            <a:ext cx="609600" cy="609600"/>
          </a:xfrm>
          <a:prstGeom prst="rect">
            <a:avLst/>
          </a:prstGeom>
        </p:spPr>
      </p:pic>
      <p:grpSp>
        <p:nvGrpSpPr>
          <p:cNvPr id="17" name="กลุ่ม 16"/>
          <p:cNvGrpSpPr/>
          <p:nvPr/>
        </p:nvGrpSpPr>
        <p:grpSpPr>
          <a:xfrm>
            <a:off x="596317" y="3717057"/>
            <a:ext cx="10557161" cy="2509387"/>
            <a:chOff x="596317" y="3717057"/>
            <a:chExt cx="10557161" cy="2509387"/>
          </a:xfrm>
        </p:grpSpPr>
        <p:pic>
          <p:nvPicPr>
            <p:cNvPr id="6" name="Picture 5" descr="ไม่มีคำอธิบาย">
              <a:extLst>
                <a:ext uri="{FF2B5EF4-FFF2-40B4-BE49-F238E27FC236}">
                  <a16:creationId xmlns:a16="http://schemas.microsoft.com/office/drawing/2014/main" xmlns="" id="{5DE994F0-C7B3-48A2-9167-FAE500857A27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17" y="3841946"/>
              <a:ext cx="2742926" cy="238449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รูปภาพ 2">
              <a:extLst>
                <a:ext uri="{FF2B5EF4-FFF2-40B4-BE49-F238E27FC236}">
                  <a16:creationId xmlns:a16="http://schemas.microsoft.com/office/drawing/2014/main" xmlns="" id="{D66F65F3-DF4A-440D-AE3C-0C5D0BE9167C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6" t="4022" r="52597" b="11782"/>
            <a:stretch/>
          </p:blipFill>
          <p:spPr>
            <a:xfrm>
              <a:off x="8345714" y="3717057"/>
              <a:ext cx="2807764" cy="250938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039" y="3820926"/>
              <a:ext cx="2429867" cy="240551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grpSp>
        <p:nvGrpSpPr>
          <p:cNvPr id="16" name="กลุ่ม 15"/>
          <p:cNvGrpSpPr/>
          <p:nvPr/>
        </p:nvGrpSpPr>
        <p:grpSpPr>
          <a:xfrm>
            <a:off x="1893280" y="659298"/>
            <a:ext cx="9985279" cy="2644715"/>
            <a:chOff x="1727750" y="670717"/>
            <a:chExt cx="9985279" cy="2644715"/>
          </a:xfrm>
        </p:grpSpPr>
        <p:pic>
          <p:nvPicPr>
            <p:cNvPr id="5" name="Picture 4" descr="ไม่มีคำอธิบาย">
              <a:extLst>
                <a:ext uri="{FF2B5EF4-FFF2-40B4-BE49-F238E27FC236}">
                  <a16:creationId xmlns:a16="http://schemas.microsoft.com/office/drawing/2014/main" xmlns="" id="{CA1A156F-1636-40D5-87AB-5CECD8E9D076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9777" y="670717"/>
              <a:ext cx="2893252" cy="264471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4" name="Picture 8" descr="ไม่มีคำอธิบาย">
              <a:extLst>
                <a:ext uri="{FF2B5EF4-FFF2-40B4-BE49-F238E27FC236}">
                  <a16:creationId xmlns:a16="http://schemas.microsoft.com/office/drawing/2014/main" xmlns="" id="{9C45B524-689B-4DE9-91D1-B761D6C1371E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949" y="714444"/>
              <a:ext cx="3042193" cy="260098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9" descr="ไม่มีคำอธิบายรูปภาพ">
              <a:extLst>
                <a:ext uri="{FF2B5EF4-FFF2-40B4-BE49-F238E27FC236}">
                  <a16:creationId xmlns:a16="http://schemas.microsoft.com/office/drawing/2014/main" xmlns="" id="{93F19EE2-0512-40FF-A6D9-FAB7719E781D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750" y="670717"/>
              <a:ext cx="3080187" cy="254173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785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550">
        <p14:doors dir="vert"/>
      </p:transition>
    </mc:Choice>
    <mc:Fallback xmlns="">
      <p:transition spd="slow" advClick="0" advTm="30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5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9DAF6B3-F4C9-49D0-B1A4-899E8EA85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58F212-F27B-4DB5-ADE5-33DC17B93F33}"/>
              </a:ext>
            </a:extLst>
          </p:cNvPr>
          <p:cNvSpPr/>
          <p:nvPr/>
        </p:nvSpPr>
        <p:spPr>
          <a:xfrm>
            <a:off x="6144997" y="2986385"/>
            <a:ext cx="340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5400" b="1" cap="none" spc="0" dirty="0">
                <a:ln>
                  <a:solidFill>
                    <a:srgbClr val="FFFF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7200" b="1" cap="none" spc="0" dirty="0">
              <a:ln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0765ED-C309-4DB5-9240-6592B2C46A01}"/>
              </a:ext>
            </a:extLst>
          </p:cNvPr>
          <p:cNvSpPr/>
          <p:nvPr/>
        </p:nvSpPr>
        <p:spPr>
          <a:xfrm>
            <a:off x="3838371" y="13542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มิติ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90D159-875A-419A-A764-93D4E3ADA972}"/>
              </a:ext>
            </a:extLst>
          </p:cNvPr>
          <p:cNvSpPr/>
          <p:nvPr/>
        </p:nvSpPr>
        <p:spPr>
          <a:xfrm>
            <a:off x="2912299" y="3764428"/>
            <a:ext cx="69541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สวัสดิภาพและการคุ้มครอง</a:t>
            </a:r>
            <a:endParaRPr lang="en-US" sz="6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508CEA-48F2-4E90-A72F-2FBDA8BB5EDA}"/>
              </a:ext>
            </a:extLst>
          </p:cNvPr>
          <p:cNvSpPr/>
          <p:nvPr/>
        </p:nvSpPr>
        <p:spPr>
          <a:xfrm>
            <a:off x="7508482" y="10113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</a:rPr>
              <a:t>4</a:t>
            </a:r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CC6A584D-799A-46E2-96BD-B8D743B9EE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990DDC6F-AF0F-4F56-9B6B-9D3823ED5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05" y="6111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710">
        <p14:prism isContent="1" isInverted="1"/>
      </p:transition>
    </mc:Choice>
    <mc:Fallback xmlns="">
      <p:transition spd="slow" advClick="0" advTm="4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, television, game, blur&#10;&#10;Description automatically generated">
            <a:extLst>
              <a:ext uri="{FF2B5EF4-FFF2-40B4-BE49-F238E27FC236}">
                <a16:creationId xmlns:a16="http://schemas.microsoft.com/office/drawing/2014/main" xmlns="" id="{24BCBE51-9AB4-4B5B-9844-38D54E9F4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0" y="2061105"/>
            <a:ext cx="119252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5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โรงเรียนมีการจัดเตรียมแผนรองรับการจัดการเรียน</a:t>
            </a:r>
          </a:p>
          <a:p>
            <a:pPr algn="ctr"/>
            <a:r>
              <a:rPr lang="th-TH" sz="5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การสอน</a:t>
            </a:r>
            <a:r>
              <a:rPr lang="th-TH" sz="5400" b="1" cap="none" spc="0" dirty="0" err="1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สําหรับ</a:t>
            </a:r>
            <a:r>
              <a:rPr lang="th-TH" sz="5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นักเรียนป่วยกักตัว</a:t>
            </a:r>
          </a:p>
          <a:p>
            <a:pPr algn="ctr"/>
            <a:r>
              <a:rPr lang="th-TH" sz="5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หรือกรณีปิดโรงเรียน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5DC0005E-F425-4BAC-93B4-935BD85E47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0BB14767-7269-4C17-AF4F-A23ECEB92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492" y="5918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8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C53211-45B2-451A-89C7-99C25BA49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24" t="4041" r="4622" b="23731"/>
          <a:stretch/>
        </p:blipFill>
        <p:spPr>
          <a:xfrm rot="5400000">
            <a:off x="2343045" y="-2754332"/>
            <a:ext cx="7331246" cy="123666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4F670F4-3DD2-4DE6-94C6-C653E2B6B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0" y="0"/>
            <a:ext cx="1405176" cy="1408603"/>
          </a:xfrm>
          <a:prstGeom prst="flowChartConnector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E4CD4B7-1D33-4E20-A57A-F48DCEB26F89}"/>
              </a:ext>
            </a:extLst>
          </p:cNvPr>
          <p:cNvGrpSpPr/>
          <p:nvPr/>
        </p:nvGrpSpPr>
        <p:grpSpPr>
          <a:xfrm>
            <a:off x="1579840" y="960305"/>
            <a:ext cx="10111840" cy="2468694"/>
            <a:chOff x="1579840" y="960305"/>
            <a:chExt cx="10111840" cy="2468694"/>
          </a:xfrm>
        </p:grpSpPr>
        <p:pic>
          <p:nvPicPr>
            <p:cNvPr id="6" name="รูปภาพ 2">
              <a:extLst>
                <a:ext uri="{FF2B5EF4-FFF2-40B4-BE49-F238E27FC236}">
                  <a16:creationId xmlns:a16="http://schemas.microsoft.com/office/drawing/2014/main" xmlns="" id="{ADDE7394-24E3-489F-87E2-877D5295E021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698" y="960305"/>
              <a:ext cx="3136982" cy="243148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7" name="รูปภาพ 1">
              <a:extLst>
                <a:ext uri="{FF2B5EF4-FFF2-40B4-BE49-F238E27FC236}">
                  <a16:creationId xmlns:a16="http://schemas.microsoft.com/office/drawing/2014/main" xmlns="" id="{4670340C-B33D-4BCD-96AE-F47C0A922F69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668" y="1034734"/>
              <a:ext cx="3128710" cy="2357052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รูปภาพ 2">
              <a:extLst>
                <a:ext uri="{FF2B5EF4-FFF2-40B4-BE49-F238E27FC236}">
                  <a16:creationId xmlns:a16="http://schemas.microsoft.com/office/drawing/2014/main" xmlns="" id="{41E8AE98-99D5-4EC9-A51B-9B597D7A3892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40" y="1071946"/>
              <a:ext cx="2823630" cy="2357053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3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74256E19-C776-4E0C-A593-420C07C90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606" y="6042061"/>
            <a:ext cx="609600" cy="609600"/>
          </a:xfrm>
          <a:prstGeom prst="rect">
            <a:avLst/>
          </a:prstGeom>
        </p:spPr>
      </p:pic>
      <p:grpSp>
        <p:nvGrpSpPr>
          <p:cNvPr id="4" name="กลุ่ม 3"/>
          <p:cNvGrpSpPr/>
          <p:nvPr/>
        </p:nvGrpSpPr>
        <p:grpSpPr>
          <a:xfrm>
            <a:off x="222606" y="3862173"/>
            <a:ext cx="10973300" cy="2634950"/>
            <a:chOff x="222606" y="3862173"/>
            <a:chExt cx="10973300" cy="2634950"/>
          </a:xfrm>
        </p:grpSpPr>
        <p:pic>
          <p:nvPicPr>
            <p:cNvPr id="9" name="Picture 8" descr="ไม่มีคำอธิบาย">
              <a:extLst>
                <a:ext uri="{FF2B5EF4-FFF2-40B4-BE49-F238E27FC236}">
                  <a16:creationId xmlns:a16="http://schemas.microsoft.com/office/drawing/2014/main" xmlns="" id="{97099F1B-1347-44E9-A521-CA43C3FD3B23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7195" y="3862173"/>
              <a:ext cx="3128711" cy="248468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อาจเป็นรูปภาพของ 1 คน">
              <a:extLst>
                <a:ext uri="{FF2B5EF4-FFF2-40B4-BE49-F238E27FC236}">
                  <a16:creationId xmlns:a16="http://schemas.microsoft.com/office/drawing/2014/main" xmlns="" id="{0F98EB5E-6292-4F62-B3C1-F11CB49C64DB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633" y="3952072"/>
              <a:ext cx="3649682" cy="254505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6" name="รูปภาพ 3">
              <a:extLst>
                <a:ext uri="{FF2B5EF4-FFF2-40B4-BE49-F238E27FC236}">
                  <a16:creationId xmlns:a16="http://schemas.microsoft.com/office/drawing/2014/main" xmlns="" id="{0AD3978C-5F30-4B3E-9367-8F9BFCAB5000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06" y="3952072"/>
              <a:ext cx="3191767" cy="2471762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23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9850">
        <p14:doors dir="vert"/>
      </p:transition>
    </mc:Choice>
    <mc:Fallback xmlns="">
      <p:transition spd="slow" advClick="0" advTm="29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9DAF6B3-F4C9-49D0-B1A4-899E8EA85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58F212-F27B-4DB5-ADE5-33DC17B93F33}"/>
              </a:ext>
            </a:extLst>
          </p:cNvPr>
          <p:cNvSpPr/>
          <p:nvPr/>
        </p:nvSpPr>
        <p:spPr>
          <a:xfrm>
            <a:off x="6144997" y="2986385"/>
            <a:ext cx="340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5400" b="1" cap="none" spc="0" dirty="0">
                <a:ln>
                  <a:solidFill>
                    <a:srgbClr val="FFFF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7200" b="1" cap="none" spc="0" dirty="0">
              <a:ln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0765ED-C309-4DB5-9240-6592B2C46A01}"/>
              </a:ext>
            </a:extLst>
          </p:cNvPr>
          <p:cNvSpPr/>
          <p:nvPr/>
        </p:nvSpPr>
        <p:spPr>
          <a:xfrm>
            <a:off x="3838371" y="13542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มิติ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90D159-875A-419A-A764-93D4E3ADA972}"/>
              </a:ext>
            </a:extLst>
          </p:cNvPr>
          <p:cNvSpPr/>
          <p:nvPr/>
        </p:nvSpPr>
        <p:spPr>
          <a:xfrm>
            <a:off x="5037880" y="3764428"/>
            <a:ext cx="27029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นโยบาย</a:t>
            </a:r>
            <a:endParaRPr lang="en-US" sz="8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508CEA-48F2-4E90-A72F-2FBDA8BB5EDA}"/>
              </a:ext>
            </a:extLst>
          </p:cNvPr>
          <p:cNvSpPr/>
          <p:nvPr/>
        </p:nvSpPr>
        <p:spPr>
          <a:xfrm>
            <a:off x="7508482" y="10113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</a:rPr>
              <a:t>5</a:t>
            </a:r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0F430BC7-A4DD-4D12-BE0E-6122064792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C4DE0A0F-4FF4-4F7E-A09E-40756849A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816" y="6150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420">
        <p14:prism isContent="1" isInverted="1"/>
      </p:transition>
    </mc:Choice>
    <mc:Fallback xmlns="">
      <p:transition spd="slow" advClick="0" advTm="3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7193355" y="2136338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4000" b="1" cap="none" spc="0" dirty="0">
              <a:ln/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4" descr="A picture containing tree, outdoor, colorful, resort&#10;&#10;Description automatically generated">
            <a:extLst>
              <a:ext uri="{FF2B5EF4-FFF2-40B4-BE49-F238E27FC236}">
                <a16:creationId xmlns:a16="http://schemas.microsoft.com/office/drawing/2014/main" xmlns="" id="{C9DE34A0-4AAC-413A-B693-B9CFF3FD1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FC0CCEFC-0DB5-4E84-981A-5153724E8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51821" y="156316"/>
            <a:ext cx="1829957" cy="183442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2697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, television, game, blur&#10;&#10;Description automatically generated">
            <a:extLst>
              <a:ext uri="{FF2B5EF4-FFF2-40B4-BE49-F238E27FC236}">
                <a16:creationId xmlns:a16="http://schemas.microsoft.com/office/drawing/2014/main" xmlns="" id="{5BBF819C-EF94-4DCA-800D-140DCF7AD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266701" y="1986785"/>
            <a:ext cx="1192529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8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โรงเรียนมีการสื่อสารประชาสัมพันธ์ความรู้การป้องกัน</a:t>
            </a:r>
          </a:p>
          <a:p>
            <a:pPr algn="ctr"/>
            <a:r>
              <a:rPr lang="th-TH" sz="48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โรคโควิด-19 แก่นักเรียน ครู บุคลากร และผู้ปกครองโดยการ ประชุมชี้แจงหรือผ่านช่องทาง</a:t>
            </a:r>
            <a:r>
              <a:rPr lang="th-TH" sz="4800" b="1" cap="none" spc="0" dirty="0" err="1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ต่างๆ</a:t>
            </a:r>
            <a:r>
              <a:rPr lang="th-TH" sz="48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อย่างน้อย 1 ครั้ง </a:t>
            </a:r>
          </a:p>
          <a:p>
            <a:pPr algn="ctr"/>
            <a:r>
              <a:rPr lang="th-TH" sz="48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ก่อนหรือวันแรกของการเปิดเรียน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695C6908-5762-4C6D-9C61-9BA3D03658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E2304B66-AB72-4A2B-84D1-4A6EBF04F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848" y="5898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8900">
        <p14:prism/>
      </p:transition>
    </mc:Choice>
    <mc:Fallback xmlns="">
      <p:transition spd="slow" advClick="0" advTm="18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C53211-45B2-451A-89C7-99C25BA49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24" t="4041" r="4622" b="23731"/>
          <a:stretch/>
        </p:blipFill>
        <p:spPr>
          <a:xfrm rot="5400000">
            <a:off x="2517709" y="-2754332"/>
            <a:ext cx="7331246" cy="123666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4F670F4-3DD2-4DE6-94C6-C653E2B6B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0" y="0"/>
            <a:ext cx="1405176" cy="1408603"/>
          </a:xfrm>
          <a:prstGeom prst="flowChartConnector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FF98CA-D81A-481A-9EAE-1FAB6130590F}"/>
              </a:ext>
            </a:extLst>
          </p:cNvPr>
          <p:cNvGrpSpPr/>
          <p:nvPr/>
        </p:nvGrpSpPr>
        <p:grpSpPr>
          <a:xfrm>
            <a:off x="2066779" y="296923"/>
            <a:ext cx="9791669" cy="2747010"/>
            <a:chOff x="2066779" y="296923"/>
            <a:chExt cx="9791669" cy="2747010"/>
          </a:xfrm>
        </p:grpSpPr>
        <p:pic>
          <p:nvPicPr>
            <p:cNvPr id="5" name="รูปภาพ 1">
              <a:extLst>
                <a:ext uri="{FF2B5EF4-FFF2-40B4-BE49-F238E27FC236}">
                  <a16:creationId xmlns:a16="http://schemas.microsoft.com/office/drawing/2014/main" xmlns="" id="{F966313B-1F5E-4893-9A91-ECD0C24B4786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39" t="28220" r="4018" b="12387"/>
            <a:stretch/>
          </p:blipFill>
          <p:spPr>
            <a:xfrm>
              <a:off x="9228277" y="296923"/>
              <a:ext cx="2630171" cy="274701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6" name="Picture 5" descr="ไม่มีคำอธิบาย">
              <a:extLst>
                <a:ext uri="{FF2B5EF4-FFF2-40B4-BE49-F238E27FC236}">
                  <a16:creationId xmlns:a16="http://schemas.microsoft.com/office/drawing/2014/main" xmlns="" id="{2E28E114-AF60-4024-B902-7BB087F0FFEA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779" y="465090"/>
              <a:ext cx="3316821" cy="256102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9" name="Picture 8" descr="ไม่มีคำอธิบาย">
              <a:extLst>
                <a:ext uri="{FF2B5EF4-FFF2-40B4-BE49-F238E27FC236}">
                  <a16:creationId xmlns:a16="http://schemas.microsoft.com/office/drawing/2014/main" xmlns="" id="{89AF9A2D-4A49-46C5-AC02-3B9FDBB7DAC7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39694"/>
              <a:ext cx="2848122" cy="248642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8FDB8AB-1BB3-45AB-A93F-50C24AD1C332}"/>
              </a:ext>
            </a:extLst>
          </p:cNvPr>
          <p:cNvGrpSpPr/>
          <p:nvPr/>
        </p:nvGrpSpPr>
        <p:grpSpPr>
          <a:xfrm>
            <a:off x="755168" y="3699766"/>
            <a:ext cx="10856328" cy="2618540"/>
            <a:chOff x="808286" y="3950556"/>
            <a:chExt cx="10856328" cy="2618540"/>
          </a:xfrm>
        </p:grpSpPr>
        <p:pic>
          <p:nvPicPr>
            <p:cNvPr id="7" name="Picture 6" descr="ไม่มีคำอธิบาย">
              <a:extLst>
                <a:ext uri="{FF2B5EF4-FFF2-40B4-BE49-F238E27FC236}">
                  <a16:creationId xmlns:a16="http://schemas.microsoft.com/office/drawing/2014/main" xmlns="" id="{9DD38512-258F-4001-A119-CC59DBFA34C9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" t="8703" r="2220" b="16425"/>
            <a:stretch/>
          </p:blipFill>
          <p:spPr bwMode="auto">
            <a:xfrm>
              <a:off x="8989756" y="3950556"/>
              <a:ext cx="2674858" cy="254606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Picture 7" descr="ไม่มีคำอธิบาย">
              <a:extLst>
                <a:ext uri="{FF2B5EF4-FFF2-40B4-BE49-F238E27FC236}">
                  <a16:creationId xmlns:a16="http://schemas.microsoft.com/office/drawing/2014/main" xmlns="" id="{BC9659BC-C7B7-4B74-ACF1-0E360F199AB6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286" y="3988155"/>
              <a:ext cx="3153767" cy="258094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" name="Picture 9" descr="ไม่มีคำอธิบาย">
              <a:extLst>
                <a:ext uri="{FF2B5EF4-FFF2-40B4-BE49-F238E27FC236}">
                  <a16:creationId xmlns:a16="http://schemas.microsoft.com/office/drawing/2014/main" xmlns="" id="{01B4B4EF-230A-4136-908A-962F4B8F40E6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021" y="3950556"/>
              <a:ext cx="3153767" cy="254606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14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88288274-B309-41B5-81A7-702071025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5704" y="6096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6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6600">
        <p14:doors dir="vert"/>
      </p:transition>
    </mc:Choice>
    <mc:Fallback xmlns="">
      <p:transition spd="slow" advClick="0" advTm="46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8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9DAF6B3-F4C9-49D0-B1A4-899E8EA85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58F212-F27B-4DB5-ADE5-33DC17B93F33}"/>
              </a:ext>
            </a:extLst>
          </p:cNvPr>
          <p:cNvSpPr/>
          <p:nvPr/>
        </p:nvSpPr>
        <p:spPr>
          <a:xfrm>
            <a:off x="6144997" y="2986385"/>
            <a:ext cx="340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5400" b="1" cap="none" spc="0" dirty="0">
                <a:ln>
                  <a:solidFill>
                    <a:srgbClr val="FFFF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7200" b="1" cap="none" spc="0" dirty="0">
              <a:ln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0765ED-C309-4DB5-9240-6592B2C46A01}"/>
              </a:ext>
            </a:extLst>
          </p:cNvPr>
          <p:cNvSpPr/>
          <p:nvPr/>
        </p:nvSpPr>
        <p:spPr>
          <a:xfrm>
            <a:off x="3838371" y="13542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มิติ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90D159-875A-419A-A764-93D4E3ADA972}"/>
              </a:ext>
            </a:extLst>
          </p:cNvPr>
          <p:cNvSpPr/>
          <p:nvPr/>
        </p:nvSpPr>
        <p:spPr>
          <a:xfrm>
            <a:off x="3517432" y="3764428"/>
            <a:ext cx="57438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การบริหารการเงิน</a:t>
            </a:r>
            <a:endParaRPr lang="en-US" sz="8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508CEA-48F2-4E90-A72F-2FBDA8BB5EDA}"/>
              </a:ext>
            </a:extLst>
          </p:cNvPr>
          <p:cNvSpPr/>
          <p:nvPr/>
        </p:nvSpPr>
        <p:spPr>
          <a:xfrm>
            <a:off x="7508482" y="10113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</a:rPr>
              <a:t>6</a:t>
            </a:r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5ECA8B1D-63C0-44B8-A7E5-C3A17587A1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6C3E1E2B-A382-4A0A-989D-FE0094545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05" y="6111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300">
        <p14:prism isContent="1" isInverted="1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, television, game, blur&#10;&#10;Description automatically generated">
            <a:extLst>
              <a:ext uri="{FF2B5EF4-FFF2-40B4-BE49-F238E27FC236}">
                <a16:creationId xmlns:a16="http://schemas.microsoft.com/office/drawing/2014/main" xmlns="" id="{B5A7821D-C690-4C2B-9F29-C98102997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133350" y="2136338"/>
            <a:ext cx="119252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5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มีการจัดหาซื้อวัสดุอุปกรณ์ป้องกันโรค โควิด-19</a:t>
            </a:r>
          </a:p>
          <a:p>
            <a:pPr algn="ctr"/>
            <a:r>
              <a:rPr lang="th-TH" sz="5400" b="1" cap="none" spc="0" dirty="0" err="1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สําหรับ</a:t>
            </a:r>
            <a:r>
              <a:rPr lang="th-TH" sz="5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นักเรียนและบุคลากรในสถานศึกษา</a:t>
            </a:r>
          </a:p>
          <a:p>
            <a:pPr algn="ctr"/>
            <a:r>
              <a:rPr lang="th-TH" sz="5400" b="1" cap="none" spc="0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เช่นหน้ากากผ้าหรือหน้ากากอนามัย เจลแอลกอฮอล์ สบู่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856EF73A-5857-4A33-AD7D-915A0458C9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9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7453C39C-89CB-493A-A813-063FE8956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299" y="5959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6250">
        <p14:prism/>
      </p:transition>
    </mc:Choice>
    <mc:Fallback xmlns="">
      <p:transition spd="slow" advClick="0" advTm="16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C53211-45B2-451A-89C7-99C25BA49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24" t="4041" r="4622" b="23731"/>
          <a:stretch/>
        </p:blipFill>
        <p:spPr>
          <a:xfrm rot="5400000">
            <a:off x="2517709" y="-2754332"/>
            <a:ext cx="7331246" cy="123666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4F670F4-3DD2-4DE6-94C6-C653E2B6B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0" y="0"/>
            <a:ext cx="1405176" cy="1408603"/>
          </a:xfrm>
          <a:prstGeom prst="flowChartConnector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521F69-BCA3-493C-97BE-4253CE085FEF}"/>
              </a:ext>
            </a:extLst>
          </p:cNvPr>
          <p:cNvGrpSpPr/>
          <p:nvPr/>
        </p:nvGrpSpPr>
        <p:grpSpPr>
          <a:xfrm>
            <a:off x="611065" y="3893042"/>
            <a:ext cx="10969869" cy="2667722"/>
            <a:chOff x="944436" y="3893043"/>
            <a:chExt cx="10969869" cy="26677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B16D505-A995-4F38-A95D-700F80A87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4436" y="3893043"/>
              <a:ext cx="3295307" cy="2667722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7" name="รูปภาพ 1">
              <a:extLst>
                <a:ext uri="{FF2B5EF4-FFF2-40B4-BE49-F238E27FC236}">
                  <a16:creationId xmlns:a16="http://schemas.microsoft.com/office/drawing/2014/main" xmlns="" id="{519C7C21-8934-4467-9E01-7F96A5C285AA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630" y="3893043"/>
              <a:ext cx="3295307" cy="259814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Picture 7" descr="ไม่มีคำอธิบาย">
              <a:extLst>
                <a:ext uri="{FF2B5EF4-FFF2-40B4-BE49-F238E27FC236}">
                  <a16:creationId xmlns:a16="http://schemas.microsoft.com/office/drawing/2014/main" xmlns="" id="{7EC279D2-BEA3-450B-A4EB-FAD916566860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824" y="3893043"/>
              <a:ext cx="3283481" cy="259814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A3FEE3-1780-4192-A5AD-0398DF042D34}"/>
              </a:ext>
            </a:extLst>
          </p:cNvPr>
          <p:cNvGrpSpPr/>
          <p:nvPr/>
        </p:nvGrpSpPr>
        <p:grpSpPr>
          <a:xfrm>
            <a:off x="2089610" y="668841"/>
            <a:ext cx="9717019" cy="2760159"/>
            <a:chOff x="2089610" y="668841"/>
            <a:chExt cx="9717019" cy="2760159"/>
          </a:xfrm>
        </p:grpSpPr>
        <p:pic>
          <p:nvPicPr>
            <p:cNvPr id="9" name="Picture 8" descr="อาจเป็นรูปภาพของ 1 คน และกำลังยืน">
              <a:extLst>
                <a:ext uri="{FF2B5EF4-FFF2-40B4-BE49-F238E27FC236}">
                  <a16:creationId xmlns:a16="http://schemas.microsoft.com/office/drawing/2014/main" xmlns="" id="{292229C1-E4D6-461E-A29E-8FC078006096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610" y="668841"/>
              <a:ext cx="3295307" cy="269034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08C2580-CEDA-49EE-996F-BBAFAB54B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85446" y="668842"/>
              <a:ext cx="2710327" cy="269034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Picture 11" descr="ไม่มีคำอธิบาย">
              <a:extLst>
                <a:ext uri="{FF2B5EF4-FFF2-40B4-BE49-F238E27FC236}">
                  <a16:creationId xmlns:a16="http://schemas.microsoft.com/office/drawing/2014/main" xmlns="" id="{BB6A0C34-9DC9-4995-A571-6E13D9B223DC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6302" y="668841"/>
              <a:ext cx="2710327" cy="276015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4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54DC590E-C52D-4342-9A1C-843106F51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9460" y="5951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2250">
        <p14:doors dir="vert"/>
      </p:transition>
    </mc:Choice>
    <mc:Fallback xmlns="">
      <p:transition spd="slow" advClick="0" advTm="22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ound, person, people&#10;&#10;Description automatically generated">
            <a:extLst>
              <a:ext uri="{FF2B5EF4-FFF2-40B4-BE49-F238E27FC236}">
                <a16:creationId xmlns:a16="http://schemas.microsoft.com/office/drawing/2014/main" xmlns="" id="{9BB0ABA8-FD49-4779-918A-5655387BBF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28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8B6A9B-7D68-4607-A95D-24F0256B7F47}"/>
              </a:ext>
            </a:extLst>
          </p:cNvPr>
          <p:cNvSpPr/>
          <p:nvPr/>
        </p:nvSpPr>
        <p:spPr>
          <a:xfrm>
            <a:off x="1903419" y="4857880"/>
            <a:ext cx="818685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3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จบการนำเสนอ</a:t>
            </a:r>
            <a:endParaRPr lang="en-US" sz="13800" b="1" cap="none" spc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DED68507-615B-403C-BBBE-3D587356D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8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275537B5-1996-479A-A121-6CE968B4B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605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2860"/>
      </p:ext>
    </p:extLst>
  </p:cSld>
  <p:clrMapOvr>
    <a:masterClrMapping/>
  </p:clrMapOvr>
  <p:transition spd="slow" advClick="0" advTm="3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ound, person, people&#10;&#10;Description automatically generated">
            <a:extLst>
              <a:ext uri="{FF2B5EF4-FFF2-40B4-BE49-F238E27FC236}">
                <a16:creationId xmlns:a16="http://schemas.microsoft.com/office/drawing/2014/main" xmlns="" id="{9BB0ABA8-FD49-4779-918A-5655387BBF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7193355" y="2136338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4000" b="1" cap="none" spc="0" dirty="0">
              <a:ln/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4" descr="A picture containing tree, outdoor, colorful, resort&#10;&#10;Description automatically generated">
            <a:extLst>
              <a:ext uri="{FF2B5EF4-FFF2-40B4-BE49-F238E27FC236}">
                <a16:creationId xmlns:a16="http://schemas.microsoft.com/office/drawing/2014/main" xmlns="" id="{C9DE34A0-4AAC-413A-B693-B9CFF3FD1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E2F7D0-FA40-4A40-8037-22643CB56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2" y="196278"/>
            <a:ext cx="3713180" cy="2784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58305925-F807-4C59-8B6D-90761E7A1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2" y="2965327"/>
            <a:ext cx="2838727" cy="2575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floor, indoor, group&#10;&#10;Description automatically generated">
            <a:extLst>
              <a:ext uri="{FF2B5EF4-FFF2-40B4-BE49-F238E27FC236}">
                <a16:creationId xmlns:a16="http://schemas.microsoft.com/office/drawing/2014/main" xmlns="" id="{DE74CA75-900A-4714-9DAA-1BD22B091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07" y="3429000"/>
            <a:ext cx="3868256" cy="2517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9F7355-644F-4FC6-92F6-E0474415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940" y="2981163"/>
            <a:ext cx="4416510" cy="2671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xmlns="" id="{83B30AAD-D705-43E4-A8E8-45768854CD6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16" y="103437"/>
            <a:ext cx="3874311" cy="2671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C156E4-5673-4E6D-92E5-3B09A212EECD}"/>
              </a:ext>
            </a:extLst>
          </p:cNvPr>
          <p:cNvSpPr/>
          <p:nvPr/>
        </p:nvSpPr>
        <p:spPr>
          <a:xfrm>
            <a:off x="7249636" y="4902650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4000" b="1" cap="none" spc="0" dirty="0">
              <a:ln/>
              <a:solidFill>
                <a:srgbClr val="FF99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5303D32-E26D-45EF-BC83-BA0B712A4A1F}"/>
              </a:ext>
            </a:extLst>
          </p:cNvPr>
          <p:cNvSpPr/>
          <p:nvPr/>
        </p:nvSpPr>
        <p:spPr>
          <a:xfrm>
            <a:off x="5680409" y="5744372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5400" b="1" cap="none" spc="0" dirty="0">
              <a:ln/>
              <a:solidFill>
                <a:srgbClr val="FF99FF"/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C234302-8310-484C-8D42-D27B45F1DE57}"/>
              </a:ext>
            </a:extLst>
          </p:cNvPr>
          <p:cNvSpPr/>
          <p:nvPr/>
        </p:nvSpPr>
        <p:spPr>
          <a:xfrm>
            <a:off x="425379" y="5593171"/>
            <a:ext cx="4924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โ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9458878-A126-419A-AF14-0BFE29D022FA}"/>
              </a:ext>
            </a:extLst>
          </p:cNvPr>
          <p:cNvSpPr/>
          <p:nvPr/>
        </p:nvSpPr>
        <p:spPr>
          <a:xfrm>
            <a:off x="724786" y="5593171"/>
            <a:ext cx="5950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ร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B3BF1D4-D863-4B46-ACDC-B64AD1DA371E}"/>
              </a:ext>
            </a:extLst>
          </p:cNvPr>
          <p:cNvSpPr/>
          <p:nvPr/>
        </p:nvSpPr>
        <p:spPr>
          <a:xfrm>
            <a:off x="1090158" y="5593171"/>
            <a:ext cx="5597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ง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850037E-768C-4EB9-8EBE-C21610957810}"/>
              </a:ext>
            </a:extLst>
          </p:cNvPr>
          <p:cNvSpPr/>
          <p:nvPr/>
        </p:nvSpPr>
        <p:spPr>
          <a:xfrm>
            <a:off x="1492157" y="5593171"/>
            <a:ext cx="4635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เ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C79B1DF-2C4F-4FC6-81A1-BBBD60AC6347}"/>
              </a:ext>
            </a:extLst>
          </p:cNvPr>
          <p:cNvSpPr/>
          <p:nvPr/>
        </p:nvSpPr>
        <p:spPr>
          <a:xfrm>
            <a:off x="1644557" y="5593171"/>
            <a:ext cx="6983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รี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8912E6B-87BD-4565-A695-1DBA0CC1EB7E}"/>
              </a:ext>
            </a:extLst>
          </p:cNvPr>
          <p:cNvSpPr/>
          <p:nvPr/>
        </p:nvSpPr>
        <p:spPr>
          <a:xfrm>
            <a:off x="2108145" y="5593171"/>
            <a:ext cx="6983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ย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7E8D324-3C7C-4EA2-83EE-C3A99663EE1E}"/>
              </a:ext>
            </a:extLst>
          </p:cNvPr>
          <p:cNvSpPr/>
          <p:nvPr/>
        </p:nvSpPr>
        <p:spPr>
          <a:xfrm>
            <a:off x="2342857" y="5593171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น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5DB5BB6-E43F-4A90-9D20-18D4C8EF43FF}"/>
              </a:ext>
            </a:extLst>
          </p:cNvPr>
          <p:cNvSpPr/>
          <p:nvPr/>
        </p:nvSpPr>
        <p:spPr>
          <a:xfrm>
            <a:off x="2861022" y="5611352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 err="1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รั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320FDF3-1BF5-412F-AF4F-76202556DD8B}"/>
              </a:ext>
            </a:extLst>
          </p:cNvPr>
          <p:cNvSpPr/>
          <p:nvPr/>
        </p:nvSpPr>
        <p:spPr>
          <a:xfrm>
            <a:off x="3320145" y="5597834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ก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6D615A4-BF9B-4906-9983-73ADDC3B8770}"/>
              </a:ext>
            </a:extLst>
          </p:cNvPr>
          <p:cNvSpPr/>
          <p:nvPr/>
        </p:nvSpPr>
        <p:spPr>
          <a:xfrm>
            <a:off x="4004293" y="5598243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ษา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F9F8AA6-191D-411A-8BAE-E15F141CA100}"/>
              </a:ext>
            </a:extLst>
          </p:cNvPr>
          <p:cNvSpPr/>
          <p:nvPr/>
        </p:nvSpPr>
        <p:spPr>
          <a:xfrm>
            <a:off x="4728890" y="5592098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ท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D5CFCBE-ED45-48B4-897E-E50FC27F92A6}"/>
              </a:ext>
            </a:extLst>
          </p:cNvPr>
          <p:cNvSpPr/>
          <p:nvPr/>
        </p:nvSpPr>
        <p:spPr>
          <a:xfrm>
            <a:off x="5258128" y="5597834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 err="1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รั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49A276A-06EC-4DAD-9EB6-B0D956791BB5}"/>
              </a:ext>
            </a:extLst>
          </p:cNvPr>
          <p:cNvSpPr/>
          <p:nvPr/>
        </p:nvSpPr>
        <p:spPr>
          <a:xfrm>
            <a:off x="5790874" y="5598822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พ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23F54CD-6C33-4581-BF56-D0163899FF29}"/>
              </a:ext>
            </a:extLst>
          </p:cNvPr>
          <p:cNvSpPr/>
          <p:nvPr/>
        </p:nvSpPr>
        <p:spPr>
          <a:xfrm>
            <a:off x="6372207" y="5603570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 err="1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ย์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9AAEB84-3745-47EA-8FA1-BBB0D83F1078}"/>
              </a:ext>
            </a:extLst>
          </p:cNvPr>
          <p:cNvSpPr/>
          <p:nvPr/>
        </p:nvSpPr>
        <p:spPr>
          <a:xfrm>
            <a:off x="6879554" y="5615305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 err="1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พิ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CD3DFBD-D4B4-44E8-BDD5-50EE31C14F20}"/>
              </a:ext>
            </a:extLst>
          </p:cNvPr>
          <p:cNvSpPr/>
          <p:nvPr/>
        </p:nvSpPr>
        <p:spPr>
          <a:xfrm>
            <a:off x="7448352" y="5600821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ท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7D1B039-2CED-4BAA-996C-5B7D67B44302}"/>
              </a:ext>
            </a:extLst>
          </p:cNvPr>
          <p:cNvSpPr/>
          <p:nvPr/>
        </p:nvSpPr>
        <p:spPr>
          <a:xfrm>
            <a:off x="8111706" y="5599037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ยา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9D58E8D-D7B3-4457-9D76-095763C07827}"/>
              </a:ext>
            </a:extLst>
          </p:cNvPr>
          <p:cNvSpPr/>
          <p:nvPr/>
        </p:nvSpPr>
        <p:spPr>
          <a:xfrm>
            <a:off x="8769784" y="5599037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ก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CDFD060-C298-4D22-ACAE-6801D54F990B}"/>
              </a:ext>
            </a:extLst>
          </p:cNvPr>
          <p:cNvSpPr/>
          <p:nvPr/>
        </p:nvSpPr>
        <p:spPr>
          <a:xfrm>
            <a:off x="9286960" y="5588121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ร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6A28302-74A4-4F59-9DCA-FE8A47FCB566}"/>
              </a:ext>
            </a:extLst>
          </p:cNvPr>
          <p:cNvSpPr/>
          <p:nvPr/>
        </p:nvSpPr>
        <p:spPr>
          <a:xfrm>
            <a:off x="9947195" y="5588121"/>
            <a:ext cx="144577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</a:t>
            </a:r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นา</a:t>
            </a:r>
            <a:endParaRPr lang="en-US" sz="88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A6BD9D6-7F60-4EEE-929B-49A30B39837E}"/>
              </a:ext>
            </a:extLst>
          </p:cNvPr>
          <p:cNvSpPr/>
          <p:nvPr/>
        </p:nvSpPr>
        <p:spPr>
          <a:xfrm>
            <a:off x="10883661" y="5627200"/>
            <a:ext cx="12280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ดี</a:t>
            </a:r>
            <a:r>
              <a:rPr lang="en-US" sz="4400" b="1" dirty="0">
                <a:ln w="13462">
                  <a:solidFill>
                    <a:srgbClr val="FF66CC"/>
                  </a:solidFill>
                  <a:prstDash val="solid"/>
                </a:ln>
                <a:solidFill>
                  <a:srgbClr val="FF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)</a:t>
            </a:r>
            <a:endParaRPr lang="en-US" sz="4400" b="1" cap="none" spc="0" dirty="0">
              <a:ln w="13462">
                <a:solidFill>
                  <a:srgbClr val="FF66CC"/>
                </a:solidFill>
                <a:prstDash val="solid"/>
              </a:ln>
              <a:solidFill>
                <a:srgbClr val="FF99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704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4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4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xmlns="" id="{FDC10D3A-B1FE-4AEC-B89A-06BE87F38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470"/>
            <a:ext cx="12192000" cy="69784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7193355" y="2136338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4000" b="1" cap="none" spc="0" dirty="0">
              <a:ln/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9A9629-3A97-483A-AA18-C078DA3600CD}"/>
              </a:ext>
            </a:extLst>
          </p:cNvPr>
          <p:cNvSpPr/>
          <p:nvPr/>
        </p:nvSpPr>
        <p:spPr>
          <a:xfrm>
            <a:off x="2762591" y="2136338"/>
            <a:ext cx="839287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การตามมาตรการป้องกันและควบคุม</a:t>
            </a:r>
          </a:p>
          <a:p>
            <a:pPr algn="ctr"/>
            <a:r>
              <a:rPr lang="th-TH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การแพร่ระบาดระลอกใหม่ของโรคติดเชื้อ</a:t>
            </a:r>
          </a:p>
          <a:p>
            <a:pPr algn="ctr"/>
            <a:r>
              <a:rPr lang="th-TH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ไวรัสโค</a:t>
            </a:r>
            <a:r>
              <a:rPr lang="th-TH" sz="48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โร</a:t>
            </a:r>
            <a:r>
              <a:rPr lang="th-TH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นา 2019 </a:t>
            </a:r>
            <a:r>
              <a:rPr lang="en-US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(</a:t>
            </a:r>
            <a:r>
              <a:rPr lang="th-TH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COVID -19 ) </a:t>
            </a:r>
            <a:r>
              <a:rPr lang="th-TH" sz="4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ในสถานศึกษา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80A7B7BF-FC66-4200-AFD4-B8A5189FCE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276245" y="75101"/>
            <a:ext cx="3104294" cy="3111867"/>
          </a:xfrm>
          <a:prstGeom prst="flowChartConnector">
            <a:avLst/>
          </a:prstGeom>
        </p:spPr>
      </p:pic>
      <p:pic>
        <p:nvPicPr>
          <p:cNvPr id="9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6EC27AA1-EA77-40BF-ABE3-E115DBBC2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3861" y="5826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80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930">
        <p15:prstTrans prst="origami"/>
      </p:transition>
    </mc:Choice>
    <mc:Fallback xmlns="">
      <p:transition spd="slow" advClick="0" advTm="8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9DAF6B3-F4C9-49D0-B1A4-899E8EA85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58F212-F27B-4DB5-ADE5-33DC17B93F33}"/>
              </a:ext>
            </a:extLst>
          </p:cNvPr>
          <p:cNvSpPr/>
          <p:nvPr/>
        </p:nvSpPr>
        <p:spPr>
          <a:xfrm>
            <a:off x="6144997" y="2986385"/>
            <a:ext cx="340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5400" b="1" cap="none" spc="0" dirty="0">
                <a:ln>
                  <a:solidFill>
                    <a:srgbClr val="FFFF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sz="7200" b="1" cap="none" spc="0" dirty="0">
              <a:ln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0765ED-C309-4DB5-9240-6592B2C46A01}"/>
              </a:ext>
            </a:extLst>
          </p:cNvPr>
          <p:cNvSpPr/>
          <p:nvPr/>
        </p:nvSpPr>
        <p:spPr>
          <a:xfrm>
            <a:off x="3838371" y="1354203"/>
            <a:ext cx="308630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8800" b="1" cap="none" spc="0" dirty="0">
                <a:ln/>
                <a:solidFill>
                  <a:schemeClr val="accent4"/>
                </a:solidFill>
                <a:effectLst/>
              </a:rPr>
              <a:t>มิติ 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7BD5FC-9180-4C38-86DB-EC9F5FCF186A}"/>
              </a:ext>
            </a:extLst>
          </p:cNvPr>
          <p:cNvSpPr/>
          <p:nvPr/>
        </p:nvSpPr>
        <p:spPr>
          <a:xfrm>
            <a:off x="8765531" y="911185"/>
            <a:ext cx="7569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>
                <a:ln/>
                <a:effectLst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90D159-875A-419A-A764-93D4E3ADA972}"/>
              </a:ext>
            </a:extLst>
          </p:cNvPr>
          <p:cNvSpPr/>
          <p:nvPr/>
        </p:nvSpPr>
        <p:spPr>
          <a:xfrm>
            <a:off x="3194509" y="3357650"/>
            <a:ext cx="590097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ความปลอดภัยจาก</a:t>
            </a:r>
          </a:p>
          <a:p>
            <a:pPr algn="ctr"/>
            <a:r>
              <a:rPr lang="th-TH" sz="6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การลดการแพร่เชื้อโรค</a:t>
            </a:r>
            <a:endParaRPr lang="en-US" sz="66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D33948EE-6528-4A10-B007-C30075921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B1B59821-0011-47AB-B57D-6AF5F7CD1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445" y="6098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210">
        <p14:prism isInverted="1"/>
      </p:transition>
    </mc:Choice>
    <mc:Fallback xmlns="">
      <p:transition spd="slow" advClick="0" advTm="18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television, game, blur&#10;&#10;Description automatically generated">
            <a:extLst>
              <a:ext uri="{FF2B5EF4-FFF2-40B4-BE49-F238E27FC236}">
                <a16:creationId xmlns:a16="http://schemas.microsoft.com/office/drawing/2014/main" xmlns="" id="{8577A579-2996-4CF9-B522-CC45CAA5C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69"/>
            <a:ext cx="12196795" cy="69467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0F4A50-A7BE-42A1-949B-AD3B99BE098F}"/>
              </a:ext>
            </a:extLst>
          </p:cNvPr>
          <p:cNvSpPr/>
          <p:nvPr/>
        </p:nvSpPr>
        <p:spPr>
          <a:xfrm>
            <a:off x="129462" y="2378602"/>
            <a:ext cx="1193307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6000" b="1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โรงเรียนมีมาตรการคัดกรองวัดไข้ให้กับนักเรียน ครู </a:t>
            </a:r>
          </a:p>
          <a:p>
            <a:pPr algn="ctr"/>
            <a:r>
              <a:rPr lang="th-TH" sz="6000" b="1" dirty="0">
                <a:ln/>
                <a:solidFill>
                  <a:schemeClr val="accent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และผู้เข้ามาติดต่อก่อนเข้าสถานศึกษา</a:t>
            </a:r>
            <a:endParaRPr lang="en-US" sz="6000" b="1" cap="none" spc="0" dirty="0">
              <a:ln/>
              <a:solidFill>
                <a:schemeClr val="accent4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16CFE37F-D893-4FEC-A381-8B40721CCC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124690" y="136636"/>
            <a:ext cx="1443030" cy="1446550"/>
          </a:xfrm>
          <a:prstGeom prst="flowChartConnector">
            <a:avLst/>
          </a:prstGeom>
        </p:spPr>
      </p:pic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D8DCB895-DB45-4890-B202-0484C355B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852" y="613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100">
        <p14:prism/>
      </p:transition>
    </mc:Choice>
    <mc:Fallback xmlns="">
      <p:transition spd="slow" advClick="0" advTm="10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C53211-45B2-451A-89C7-99C25BA49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24" t="4041" r="4622" b="23731"/>
          <a:stretch/>
        </p:blipFill>
        <p:spPr>
          <a:xfrm rot="5400000">
            <a:off x="2343045" y="-2758340"/>
            <a:ext cx="7331246" cy="123666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4F670F4-3DD2-4DE6-94C6-C653E2B6B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0" y="0"/>
            <a:ext cx="1405176" cy="1408603"/>
          </a:xfrm>
          <a:prstGeom prst="flowChartConnector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643EA2-C4E0-47E7-8A2E-69A534B11523}"/>
              </a:ext>
            </a:extLst>
          </p:cNvPr>
          <p:cNvGrpSpPr/>
          <p:nvPr/>
        </p:nvGrpSpPr>
        <p:grpSpPr>
          <a:xfrm>
            <a:off x="189571" y="3752320"/>
            <a:ext cx="10925285" cy="2682472"/>
            <a:chOff x="0" y="3777406"/>
            <a:chExt cx="10925285" cy="26824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B76BBF6-474C-46C1-8579-E011B5971659}"/>
                </a:ext>
              </a:extLst>
            </p:cNvPr>
            <p:cNvGrpSpPr/>
            <p:nvPr/>
          </p:nvGrpSpPr>
          <p:grpSpPr>
            <a:xfrm>
              <a:off x="4254031" y="3902197"/>
              <a:ext cx="6671254" cy="2354481"/>
              <a:chOff x="5008272" y="4004979"/>
              <a:chExt cx="6671254" cy="2354481"/>
            </a:xfrm>
          </p:grpSpPr>
          <p:pic>
            <p:nvPicPr>
              <p:cNvPr id="17" name="รูปภาพ 9">
                <a:extLst>
                  <a:ext uri="{FF2B5EF4-FFF2-40B4-BE49-F238E27FC236}">
                    <a16:creationId xmlns:a16="http://schemas.microsoft.com/office/drawing/2014/main" xmlns="" id="{65C10321-300D-47EA-8D2A-CB24A99F4053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272" y="4004979"/>
                <a:ext cx="2854023" cy="2340283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2" name="รูปภาพ 3">
                <a:extLst>
                  <a:ext uri="{FF2B5EF4-FFF2-40B4-BE49-F238E27FC236}">
                    <a16:creationId xmlns:a16="http://schemas.microsoft.com/office/drawing/2014/main" xmlns="" id="{772EC955-5371-4657-BB3F-24D2651A3D75}"/>
                  </a:ext>
                </a:extLst>
              </p:cNvPr>
              <p:cNvPicPr/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051"/>
              <a:stretch/>
            </p:blipFill>
            <p:spPr>
              <a:xfrm>
                <a:off x="8825504" y="4019177"/>
                <a:ext cx="2854022" cy="2340283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F375011-1D48-4899-8B5C-50DE38F74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3777406"/>
              <a:ext cx="3615241" cy="26824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B86B2F-91D2-4720-9805-9CEB255A5DA6}"/>
              </a:ext>
            </a:extLst>
          </p:cNvPr>
          <p:cNvGrpSpPr/>
          <p:nvPr/>
        </p:nvGrpSpPr>
        <p:grpSpPr>
          <a:xfrm>
            <a:off x="1759671" y="833934"/>
            <a:ext cx="9820572" cy="2582891"/>
            <a:chOff x="1759671" y="833934"/>
            <a:chExt cx="9820572" cy="2582891"/>
          </a:xfrm>
        </p:grpSpPr>
        <p:pic>
          <p:nvPicPr>
            <p:cNvPr id="14" name="Picture 13" descr="ไม่มีคำอธิบาย">
              <a:extLst>
                <a:ext uri="{FF2B5EF4-FFF2-40B4-BE49-F238E27FC236}">
                  <a16:creationId xmlns:a16="http://schemas.microsoft.com/office/drawing/2014/main" xmlns="" id="{DF263D0A-3FD2-4EA2-B890-FAA74A75CB28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22" b="20128"/>
            <a:stretch/>
          </p:blipFill>
          <p:spPr bwMode="auto">
            <a:xfrm>
              <a:off x="8726221" y="893611"/>
              <a:ext cx="2854022" cy="252321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รูปภาพ 21">
              <a:extLst>
                <a:ext uri="{FF2B5EF4-FFF2-40B4-BE49-F238E27FC236}">
                  <a16:creationId xmlns:a16="http://schemas.microsoft.com/office/drawing/2014/main" xmlns="" id="{C38A0862-22B6-4529-A215-2D64FEB80ECC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503" y="833934"/>
              <a:ext cx="2951961" cy="258289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5" name="Picture 24" descr="ไม่มีคำอธิบาย">
              <a:extLst>
                <a:ext uri="{FF2B5EF4-FFF2-40B4-BE49-F238E27FC236}">
                  <a16:creationId xmlns:a16="http://schemas.microsoft.com/office/drawing/2014/main" xmlns="" id="{47FD5EE9-E715-49EC-B855-CE028FA8BB35}"/>
                </a:ext>
              </a:extLst>
            </p:cNvPr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1072" r="-1070" b="32593"/>
            <a:stretch/>
          </p:blipFill>
          <p:spPr bwMode="auto">
            <a:xfrm>
              <a:off x="1759671" y="893611"/>
              <a:ext cx="2791075" cy="252321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CA67F233-41ED-4287-8F7D-E4F931C5F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88" y="612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5230">
        <p14:prism isInverted="1"/>
      </p:transition>
    </mc:Choice>
    <mc:Fallback xmlns="">
      <p:transition spd="slow" advClick="0" advTm="352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C53211-45B2-451A-89C7-99C25BA49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24" t="4041" r="4622" b="23731"/>
          <a:stretch/>
        </p:blipFill>
        <p:spPr>
          <a:xfrm rot="5400000">
            <a:off x="2343045" y="-2758340"/>
            <a:ext cx="7331246" cy="123666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4F670F4-3DD2-4DE6-94C6-C653E2B6B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0" y="0"/>
            <a:ext cx="1405176" cy="1408603"/>
          </a:xfrm>
          <a:prstGeom prst="flowChartConnector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ED92949-0EA2-473C-A0C4-C79A3068ECCB}"/>
              </a:ext>
            </a:extLst>
          </p:cNvPr>
          <p:cNvGrpSpPr/>
          <p:nvPr/>
        </p:nvGrpSpPr>
        <p:grpSpPr>
          <a:xfrm>
            <a:off x="702588" y="3928503"/>
            <a:ext cx="10306232" cy="2445440"/>
            <a:chOff x="678568" y="3996067"/>
            <a:chExt cx="10306232" cy="2445440"/>
          </a:xfrm>
        </p:grpSpPr>
        <p:pic>
          <p:nvPicPr>
            <p:cNvPr id="16" name="รูปภาพ 1">
              <a:extLst>
                <a:ext uri="{FF2B5EF4-FFF2-40B4-BE49-F238E27FC236}">
                  <a16:creationId xmlns:a16="http://schemas.microsoft.com/office/drawing/2014/main" xmlns="" id="{19868D49-D493-4593-9EC5-57AC603DAC5A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8041188" y="3996067"/>
              <a:ext cx="2943612" cy="244543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8" name="Picture 17" descr="ไม่มีคำอธิบาย">
              <a:extLst>
                <a:ext uri="{FF2B5EF4-FFF2-40B4-BE49-F238E27FC236}">
                  <a16:creationId xmlns:a16="http://schemas.microsoft.com/office/drawing/2014/main" xmlns="" id="{33620A4C-7E2C-4A44-B3DB-4BFCABAE3D95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878" y="3996068"/>
              <a:ext cx="2828078" cy="244543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ไม่มีคำอธิบาย">
              <a:extLst>
                <a:ext uri="{FF2B5EF4-FFF2-40B4-BE49-F238E27FC236}">
                  <a16:creationId xmlns:a16="http://schemas.microsoft.com/office/drawing/2014/main" xmlns="" id="{CA25E6FE-001E-42BC-8DCF-F2D81130C595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568" y="3996068"/>
              <a:ext cx="2828078" cy="244543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107F2B-1852-4974-ABA6-B4EFB3B22A89}"/>
              </a:ext>
            </a:extLst>
          </p:cNvPr>
          <p:cNvGrpSpPr/>
          <p:nvPr/>
        </p:nvGrpSpPr>
        <p:grpSpPr>
          <a:xfrm>
            <a:off x="1774370" y="595399"/>
            <a:ext cx="9536213" cy="2529498"/>
            <a:chOff x="1774370" y="595399"/>
            <a:chExt cx="9536213" cy="25294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C2B0EDA1-8940-47B6-8E78-A635491321F4}"/>
                </a:ext>
              </a:extLst>
            </p:cNvPr>
            <p:cNvGrpSpPr/>
            <p:nvPr/>
          </p:nvGrpSpPr>
          <p:grpSpPr>
            <a:xfrm>
              <a:off x="4960637" y="595399"/>
              <a:ext cx="6349946" cy="2529498"/>
              <a:chOff x="5075734" y="895494"/>
              <a:chExt cx="6349946" cy="2529498"/>
            </a:xfrm>
          </p:grpSpPr>
          <p:pic>
            <p:nvPicPr>
              <p:cNvPr id="21" name="Picture 20" descr="ไม่มีคำอธิบาย">
                <a:extLst>
                  <a:ext uri="{FF2B5EF4-FFF2-40B4-BE49-F238E27FC236}">
                    <a16:creationId xmlns:a16="http://schemas.microsoft.com/office/drawing/2014/main" xmlns="" id="{FEB2B28C-5E38-4553-92F6-C87F0A632176}"/>
                  </a:ext>
                </a:extLst>
              </p:cNvPr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4136" y="895494"/>
                <a:ext cx="2861544" cy="2445439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รูปภาพ 1">
                <a:extLst>
                  <a:ext uri="{FF2B5EF4-FFF2-40B4-BE49-F238E27FC236}">
                    <a16:creationId xmlns:a16="http://schemas.microsoft.com/office/drawing/2014/main" xmlns="" id="{F0C62007-DF6D-469F-A443-93EC34180AB6}"/>
                  </a:ext>
                </a:extLst>
              </p:cNvPr>
              <p:cNvPicPr/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5734" y="895494"/>
                <a:ext cx="2965454" cy="2529498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pic>
          <p:nvPicPr>
            <p:cNvPr id="14" name="Picture 13" descr="ไม่มีคำอธิบาย">
              <a:extLst>
                <a:ext uri="{FF2B5EF4-FFF2-40B4-BE49-F238E27FC236}">
                  <a16:creationId xmlns:a16="http://schemas.microsoft.com/office/drawing/2014/main" xmlns="" id="{92AAF19B-44E6-45CF-BE8F-0C64B5FFBAF2}"/>
                </a:ext>
              </a:extLst>
            </p:cNvPr>
            <p:cNvPicPr/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5" r="-1"/>
            <a:stretch/>
          </p:blipFill>
          <p:spPr bwMode="auto">
            <a:xfrm>
              <a:off x="1774370" y="685483"/>
              <a:ext cx="2667013" cy="238777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00553C5-0236-4347-B729-19368792D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772" y="5967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6000">
        <p14:doors dir="vert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5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C53211-45B2-451A-89C7-99C25BA49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424" t="4041" r="4622" b="23731"/>
          <a:stretch/>
        </p:blipFill>
        <p:spPr>
          <a:xfrm rot="5400000">
            <a:off x="2343045" y="-2758340"/>
            <a:ext cx="7331246" cy="123666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D4F670F4-3DD2-4DE6-94C6-C653E2B6B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996" b="754"/>
          <a:stretch/>
        </p:blipFill>
        <p:spPr>
          <a:xfrm>
            <a:off x="0" y="0"/>
            <a:ext cx="1405176" cy="1408603"/>
          </a:xfrm>
          <a:prstGeom prst="flowChartConnector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18C8609-838A-4034-9B94-860B914A7E93}"/>
              </a:ext>
            </a:extLst>
          </p:cNvPr>
          <p:cNvGrpSpPr/>
          <p:nvPr/>
        </p:nvGrpSpPr>
        <p:grpSpPr>
          <a:xfrm>
            <a:off x="411459" y="3870638"/>
            <a:ext cx="10796459" cy="2628411"/>
            <a:chOff x="314225" y="3831467"/>
            <a:chExt cx="10796459" cy="2628411"/>
          </a:xfrm>
        </p:grpSpPr>
        <p:pic>
          <p:nvPicPr>
            <p:cNvPr id="5" name="รูปภาพ 2">
              <a:extLst>
                <a:ext uri="{FF2B5EF4-FFF2-40B4-BE49-F238E27FC236}">
                  <a16:creationId xmlns:a16="http://schemas.microsoft.com/office/drawing/2014/main" xmlns="" id="{1667FB7D-22C6-4308-B202-75BAC2D2EDDF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332" y="3831467"/>
              <a:ext cx="3048352" cy="262841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6" name="Picture 5" descr="ไม่มีคำอธิบาย">
              <a:extLst>
                <a:ext uri="{FF2B5EF4-FFF2-40B4-BE49-F238E27FC236}">
                  <a16:creationId xmlns:a16="http://schemas.microsoft.com/office/drawing/2014/main" xmlns="" id="{F888495A-BA10-4985-B0A7-A1E3286BBB76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669" y="3880851"/>
              <a:ext cx="3103412" cy="257902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ไม่มีคำอธิบาย">
              <a:extLst>
                <a:ext uri="{FF2B5EF4-FFF2-40B4-BE49-F238E27FC236}">
                  <a16:creationId xmlns:a16="http://schemas.microsoft.com/office/drawing/2014/main" xmlns="" id="{24A61ADA-2DD0-4322-B6C8-5DFB23F521FE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25" y="3831467"/>
              <a:ext cx="3220847" cy="262841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1DC901C-8F00-4FCD-B3B3-B8B73BD8B7CD}"/>
              </a:ext>
            </a:extLst>
          </p:cNvPr>
          <p:cNvGrpSpPr/>
          <p:nvPr/>
        </p:nvGrpSpPr>
        <p:grpSpPr>
          <a:xfrm>
            <a:off x="1579840" y="796581"/>
            <a:ext cx="10051883" cy="2628411"/>
            <a:chOff x="1579840" y="796581"/>
            <a:chExt cx="10051883" cy="26284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F4EA5D8-458F-4E2B-B0AB-3E98BCF43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33442" y="796581"/>
              <a:ext cx="4298281" cy="262841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9616FCE-EF65-44C4-9808-DF2AD803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85213" y="796581"/>
              <a:ext cx="3846909" cy="2628411"/>
            </a:xfrm>
            <a:prstGeom prst="rect">
              <a:avLst/>
            </a:prstGeom>
          </p:spPr>
        </p:pic>
        <p:pic>
          <p:nvPicPr>
            <p:cNvPr id="12" name="Picture 11" descr="ไม่มีคำอธิบาย">
              <a:extLst>
                <a:ext uri="{FF2B5EF4-FFF2-40B4-BE49-F238E27FC236}">
                  <a16:creationId xmlns:a16="http://schemas.microsoft.com/office/drawing/2014/main" xmlns="" id="{A5125C38-5FE6-4495-BF7E-B3A0D6C8A8EC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840" y="880946"/>
              <a:ext cx="2895731" cy="239812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8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xmlns="" id="{0EEA4640-F780-4DF6-8336-2816CEB52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59" y="6185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1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6000">
        <p14:doors dir="vert"/>
      </p:transition>
    </mc:Choice>
    <mc:Fallback xmlns="">
      <p:transition spd="slow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268</Words>
  <Application>Microsoft Office PowerPoint</Application>
  <PresentationFormat>แบบจอกว้าง</PresentationFormat>
  <Paragraphs>69</Paragraphs>
  <Slides>26</Slides>
  <Notes>2</Notes>
  <HiddenSlides>0</HiddenSlides>
  <MMClips>23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26</vt:i4>
      </vt:variant>
    </vt:vector>
  </HeadingPairs>
  <TitlesOfParts>
    <vt:vector size="32" baseType="lpstr">
      <vt:lpstr>Angsana New</vt:lpstr>
      <vt:lpstr>Arial</vt:lpstr>
      <vt:lpstr>Calibri</vt:lpstr>
      <vt:lpstr>Calibri Light</vt:lpstr>
      <vt:lpstr>Cordia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ชัยวัฒน์ พืชเพียร</dc:creator>
  <cp:lastModifiedBy>cocoa</cp:lastModifiedBy>
  <cp:revision>136</cp:revision>
  <dcterms:created xsi:type="dcterms:W3CDTF">2021-06-29T02:50:29Z</dcterms:created>
  <dcterms:modified xsi:type="dcterms:W3CDTF">2021-09-05T13:00:38Z</dcterms:modified>
</cp:coreProperties>
</file>